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8" r:id="rId2"/>
    <p:sldId id="260" r:id="rId3"/>
    <p:sldId id="259" r:id="rId4"/>
    <p:sldId id="257" r:id="rId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C09B5-0C9C-486D-A574-43EEBCA26E47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6A4D9-9AE3-4791-964F-AE96F88B09A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2077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613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069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471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864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723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6504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009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3983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83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410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587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F6E2A-C00F-42FC-9864-093922C1FFCF}" type="datetimeFigureOut">
              <a:rPr lang="en-AU" smtClean="0"/>
              <a:t>2/08/2019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8C681-C760-48D1-8C83-B0159A84FD1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215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0327" y="5541821"/>
            <a:ext cx="11139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S1. </a:t>
            </a:r>
            <a:r>
              <a:rPr lang="en-AU" dirty="0"/>
              <a:t>B</a:t>
            </a:r>
            <a:r>
              <a:rPr lang="en-AU" dirty="0" smtClean="0"/>
              <a:t>etween </a:t>
            </a:r>
            <a:r>
              <a:rPr lang="en-AU" dirty="0"/>
              <a:t>trial genetic </a:t>
            </a:r>
            <a:r>
              <a:rPr lang="en-AU" dirty="0" smtClean="0"/>
              <a:t>correlations </a:t>
            </a:r>
            <a:r>
              <a:rPr lang="en-AU" dirty="0"/>
              <a:t>of flowering </a:t>
            </a:r>
            <a:r>
              <a:rPr lang="en-AU" dirty="0" smtClean="0"/>
              <a:t>time (</a:t>
            </a:r>
            <a:r>
              <a:rPr lang="en-AU" dirty="0"/>
              <a:t>DTF), </a:t>
            </a:r>
            <a:r>
              <a:rPr lang="en-AU" dirty="0" smtClean="0"/>
              <a:t>number of </a:t>
            </a:r>
            <a:r>
              <a:rPr lang="en-AU" smtClean="0"/>
              <a:t>fertile tillers </a:t>
            </a:r>
            <a:r>
              <a:rPr lang="en-AU" dirty="0"/>
              <a:t>per plant (FTN</a:t>
            </a:r>
            <a:r>
              <a:rPr lang="en-AU" dirty="0" smtClean="0"/>
              <a:t>), </a:t>
            </a:r>
            <a:r>
              <a:rPr lang="en-AU" dirty="0"/>
              <a:t>and grain yield. </a:t>
            </a:r>
            <a:r>
              <a:rPr lang="en-AU" dirty="0" smtClean="0"/>
              <a:t>Yield indicates grain yield </a:t>
            </a:r>
            <a:r>
              <a:rPr lang="en-AU" dirty="0"/>
              <a:t>adjusted for establishment; </a:t>
            </a:r>
            <a:r>
              <a:rPr lang="en-AU" dirty="0" err="1"/>
              <a:t>Yield.DTF</a:t>
            </a:r>
            <a:r>
              <a:rPr lang="en-AU" dirty="0"/>
              <a:t> indicates </a:t>
            </a:r>
            <a:r>
              <a:rPr lang="en-AU" dirty="0" smtClean="0"/>
              <a:t>grain yield </a:t>
            </a:r>
            <a:r>
              <a:rPr lang="en-AU" dirty="0"/>
              <a:t>adjusted for establishment and </a:t>
            </a:r>
            <a:r>
              <a:rPr lang="en-AU" dirty="0" smtClean="0"/>
              <a:t>DTF; </a:t>
            </a:r>
            <a:r>
              <a:rPr lang="en-AU" dirty="0" err="1"/>
              <a:t>Yield.FTN</a:t>
            </a:r>
            <a:r>
              <a:rPr lang="en-AU" dirty="0"/>
              <a:t> indicates </a:t>
            </a:r>
            <a:r>
              <a:rPr lang="en-AU" dirty="0" smtClean="0"/>
              <a:t>grain yield </a:t>
            </a:r>
            <a:r>
              <a:rPr lang="en-AU" dirty="0"/>
              <a:t>adjusted for establishment and FTN. The </a:t>
            </a:r>
            <a:r>
              <a:rPr lang="en-AU" dirty="0" smtClean="0"/>
              <a:t>values above, in, and below each </a:t>
            </a:r>
            <a:r>
              <a:rPr lang="en-AU" dirty="0"/>
              <a:t>boxplot indicate the </a:t>
            </a:r>
            <a:r>
              <a:rPr lang="en-AU" dirty="0" smtClean="0"/>
              <a:t>maximum</a:t>
            </a:r>
            <a:r>
              <a:rPr lang="en-AU" dirty="0"/>
              <a:t>, </a:t>
            </a:r>
            <a:r>
              <a:rPr lang="en-AU" dirty="0" smtClean="0"/>
              <a:t>mean, </a:t>
            </a:r>
            <a:r>
              <a:rPr lang="en-AU" dirty="0"/>
              <a:t>and minimum </a:t>
            </a:r>
            <a:r>
              <a:rPr lang="en-AU" dirty="0" smtClean="0"/>
              <a:t>correlation coefficients respectively.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563" y="443346"/>
            <a:ext cx="6548581" cy="49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23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8290" y="6206839"/>
            <a:ext cx="7190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</a:t>
            </a:r>
            <a:r>
              <a:rPr lang="en-AU" dirty="0" smtClean="0"/>
              <a:t>S2. </a:t>
            </a:r>
            <a:r>
              <a:rPr lang="en-AU" dirty="0" smtClean="0"/>
              <a:t>Flowering time of hybrids by female testers for the 17 trials.</a:t>
            </a:r>
            <a:endParaRPr lang="en-A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44" y="339439"/>
            <a:ext cx="100584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10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7181" y="6262257"/>
            <a:ext cx="892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</a:t>
            </a:r>
            <a:r>
              <a:rPr lang="en-AU" dirty="0" smtClean="0"/>
              <a:t>S3. </a:t>
            </a:r>
            <a:r>
              <a:rPr lang="en-AU" dirty="0" smtClean="0"/>
              <a:t>Number of fertile tillers per plant </a:t>
            </a:r>
            <a:r>
              <a:rPr lang="en-AU" dirty="0" smtClean="0"/>
              <a:t>(FTN) of </a:t>
            </a:r>
            <a:r>
              <a:rPr lang="en-AU" dirty="0" smtClean="0"/>
              <a:t>hybrids by female testers for the 11 trials.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76" y="132572"/>
            <a:ext cx="100584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39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12473" y="614276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</a:t>
            </a:r>
            <a:r>
              <a:rPr lang="en-AU" dirty="0" smtClean="0"/>
              <a:t>S4. </a:t>
            </a:r>
            <a:r>
              <a:rPr lang="en-AU" dirty="0" smtClean="0"/>
              <a:t>Grain yield of hybrids by female testers for the 21 trials.</a:t>
            </a:r>
            <a:endParaRPr lang="en-A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09" y="247650"/>
            <a:ext cx="100584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77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6970</TotalTime>
  <Words>132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Figures_Manuscript 1</dc:title>
  <dc:creator>Xuemin Wang</dc:creator>
  <cp:lastModifiedBy>Xuemin Wang</cp:lastModifiedBy>
  <cp:revision>25</cp:revision>
  <cp:lastPrinted>2018-01-02T02:54:39Z</cp:lastPrinted>
  <dcterms:created xsi:type="dcterms:W3CDTF">2018-01-01T07:56:01Z</dcterms:created>
  <dcterms:modified xsi:type="dcterms:W3CDTF">2019-08-04T19:08:42Z</dcterms:modified>
</cp:coreProperties>
</file>